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3" r:id="rId4"/>
    <p:sldId id="264" r:id="rId5"/>
    <p:sldId id="280" r:id="rId6"/>
    <p:sldId id="281" r:id="rId7"/>
    <p:sldId id="282" r:id="rId8"/>
    <p:sldId id="283" r:id="rId9"/>
    <p:sldId id="285" r:id="rId10"/>
    <p:sldId id="286" r:id="rId11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6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FE2E-9B0D-404E-A529-7511E0EE02C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A772C-6280-48A0-BA4A-5BE5D40FE5C2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AC0FF-8737-482F-B247-152BFD721085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FE4A1-87DE-49F8-A340-B7DDD94047EE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c.dk/udviklingogforskning/udviklings-ogforskningsprogrammer/didaktikoglaeringsrum/2136/genderingictineverydaylif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dirty="0" smtClean="0"/>
              <a:t>Børn og unges mediebrug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/>
          <a:lstStyle/>
          <a:p>
            <a:r>
              <a:rPr lang="da-DK" dirty="0" smtClean="0"/>
              <a:t>7</a:t>
            </a:r>
            <a:r>
              <a:rPr lang="da-DK" dirty="0" smtClean="0"/>
              <a:t>. maj </a:t>
            </a:r>
            <a:r>
              <a:rPr lang="da-DK" dirty="0" smtClean="0"/>
              <a:t>2012</a:t>
            </a:r>
            <a:endParaRPr lang="da-D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da-DK" sz="5400" dirty="0" smtClean="0"/>
              <a:t>Spørgsmål </a:t>
            </a:r>
            <a:endParaRPr lang="da-DK" sz="54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/>
          </a:bodyPr>
          <a:lstStyle/>
          <a:p>
            <a:endParaRPr lang="da-DK" dirty="0" smtClean="0"/>
          </a:p>
          <a:p>
            <a:r>
              <a:rPr lang="da-DK" dirty="0" smtClean="0"/>
              <a:t>Hvad kendetegner </a:t>
            </a:r>
            <a:r>
              <a:rPr lang="da-DK" dirty="0" smtClean="0"/>
              <a:t>børns og unges </a:t>
            </a:r>
            <a:r>
              <a:rPr lang="da-DK" dirty="0" smtClean="0"/>
              <a:t>mediekultur?</a:t>
            </a:r>
          </a:p>
          <a:p>
            <a:endParaRPr lang="da-DK" dirty="0" smtClean="0"/>
          </a:p>
          <a:p>
            <a:r>
              <a:rPr lang="da-DK" dirty="0" smtClean="0"/>
              <a:t>Hvordan forholder pædagogiske organisationer sig til samfundets digitalisering og </a:t>
            </a:r>
            <a:r>
              <a:rPr lang="da-DK" dirty="0" err="1" smtClean="0"/>
              <a:t>medialisering</a:t>
            </a:r>
            <a:r>
              <a:rPr lang="da-DK" dirty="0" smtClean="0"/>
              <a:t>?</a:t>
            </a:r>
          </a:p>
          <a:p>
            <a:endParaRPr lang="da-DK" dirty="0" smtClean="0"/>
          </a:p>
          <a:p>
            <a:r>
              <a:rPr lang="da-DK" dirty="0" smtClean="0"/>
              <a:t>Hvordan mødes og håndteres </a:t>
            </a:r>
            <a:r>
              <a:rPr lang="da-DK" dirty="0" smtClean="0"/>
              <a:t>børns og unges </a:t>
            </a:r>
            <a:r>
              <a:rPr lang="da-DK" dirty="0" smtClean="0"/>
              <a:t>uformelle mediebrug?</a:t>
            </a:r>
          </a:p>
          <a:p>
            <a:endParaRPr lang="da-DK" dirty="0" smtClean="0"/>
          </a:p>
          <a:p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pPr>
              <a:buNone/>
            </a:pP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dirty="0" smtClean="0"/>
              <a:t>Børns og unges mediebrug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85000" lnSpcReduction="10000"/>
          </a:bodyPr>
          <a:lstStyle/>
          <a:p>
            <a:endParaRPr lang="da-DK" dirty="0" smtClean="0"/>
          </a:p>
          <a:p>
            <a:r>
              <a:rPr lang="da-DK" sz="3300" dirty="0" smtClean="0"/>
              <a:t>Digitale og mobile medier er i fokus</a:t>
            </a:r>
          </a:p>
          <a:p>
            <a:r>
              <a:rPr lang="da-DK" sz="3300" dirty="0" smtClean="0"/>
              <a:t>Medier</a:t>
            </a:r>
            <a:r>
              <a:rPr lang="da-DK" sz="3300" dirty="0"/>
              <a:t>, formater og </a:t>
            </a:r>
            <a:r>
              <a:rPr lang="da-DK" sz="3300" dirty="0" smtClean="0"/>
              <a:t>aktiviteter blandes - konvergens</a:t>
            </a:r>
          </a:p>
          <a:p>
            <a:r>
              <a:rPr lang="da-DK" sz="3300" dirty="0" smtClean="0"/>
              <a:t>Primær og sekundær mediebrug - kulissemediebrug</a:t>
            </a:r>
          </a:p>
          <a:p>
            <a:r>
              <a:rPr lang="da-DK" sz="3300" dirty="0" smtClean="0"/>
              <a:t>Kommunikation</a:t>
            </a:r>
            <a:r>
              <a:rPr lang="da-DK" sz="3300" dirty="0"/>
              <a:t>, </a:t>
            </a:r>
            <a:r>
              <a:rPr lang="da-DK" sz="3300" dirty="0" smtClean="0"/>
              <a:t>information og oplevelse </a:t>
            </a:r>
          </a:p>
          <a:p>
            <a:r>
              <a:rPr lang="da-DK" sz="3300" dirty="0" smtClean="0"/>
              <a:t>Lukkede og åbne platforme og sociale sites</a:t>
            </a:r>
          </a:p>
          <a:p>
            <a:r>
              <a:rPr lang="da-DK" sz="3300" dirty="0" smtClean="0"/>
              <a:t>Mediering og </a:t>
            </a:r>
            <a:r>
              <a:rPr lang="da-DK" sz="3300" dirty="0" err="1" smtClean="0"/>
              <a:t>remediering</a:t>
            </a:r>
            <a:endParaRPr lang="da-DK" sz="3300" dirty="0" smtClean="0"/>
          </a:p>
          <a:p>
            <a:r>
              <a:rPr lang="da-DK" sz="3300" dirty="0" err="1" smtClean="0"/>
              <a:t>Medialisering</a:t>
            </a:r>
            <a:r>
              <a:rPr lang="da-DK" sz="3300" dirty="0" smtClean="0"/>
              <a:t>: Indirekte og direkte</a:t>
            </a:r>
            <a:endParaRPr lang="da-DK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20578" cy="626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ktangel 2"/>
          <p:cNvSpPr/>
          <p:nvPr/>
        </p:nvSpPr>
        <p:spPr>
          <a:xfrm rot="10800000" flipV="1">
            <a:off x="2339752" y="6222868"/>
            <a:ext cx="680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http://www2.lse.ac.uk/media@lse/research/EUKidsOnline/EU%20Kids%20II%20(2009-11)/EUKidsOnlineIIReports/Final%20report.pdf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3351"/>
            <a:ext cx="6616065" cy="671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2009 - 2012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66936" y="1600200"/>
            <a:ext cx="8229600" cy="4525963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da-DK" dirty="0"/>
              <a:t>	</a:t>
            </a:r>
            <a:r>
              <a:rPr lang="da-DK" dirty="0" smtClean="0"/>
              <a:t>		</a:t>
            </a:r>
          </a:p>
          <a:p>
            <a:pPr>
              <a:buNone/>
            </a:pPr>
            <a:r>
              <a:rPr lang="da-DK" sz="2800" b="1" dirty="0" smtClean="0"/>
              <a:t>Forskningsprojektet: </a:t>
            </a:r>
            <a:r>
              <a:rPr lang="da-DK" sz="2800" b="1" dirty="0" err="1" smtClean="0"/>
              <a:t>Gendering</a:t>
            </a:r>
            <a:r>
              <a:rPr lang="da-DK" sz="2800" b="1" dirty="0" smtClean="0"/>
              <a:t> ICT in </a:t>
            </a:r>
            <a:r>
              <a:rPr lang="da-DK" sz="2800" b="1" dirty="0" err="1" smtClean="0"/>
              <a:t>everyday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lif</a:t>
            </a:r>
            <a:r>
              <a:rPr lang="da-DK" sz="2800" dirty="0" err="1" smtClean="0"/>
              <a:t>e</a:t>
            </a:r>
            <a:endParaRPr lang="da-DK" sz="2800" dirty="0" smtClean="0"/>
          </a:p>
          <a:p>
            <a:pPr>
              <a:buNone/>
            </a:pPr>
            <a:endParaRPr lang="da-DK" sz="2800" dirty="0"/>
          </a:p>
          <a:p>
            <a:pPr>
              <a:buNone/>
            </a:pPr>
            <a:r>
              <a:rPr lang="da-DK" sz="2000" dirty="0"/>
              <a:t>	</a:t>
            </a:r>
          </a:p>
          <a:p>
            <a:pPr>
              <a:buNone/>
            </a:pP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354" y="1124025"/>
            <a:ext cx="7772177" cy="1656457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b="1" dirty="0" err="1" smtClean="0">
                <a:latin typeface="+mn-lt"/>
                <a:ea typeface="Helvetica" charset="0"/>
                <a:cs typeface="Helvetica" charset="0"/>
                <a:sym typeface="Helvetica" charset="0"/>
              </a:rPr>
              <a:t>Gendering</a:t>
            </a:r>
            <a:r>
              <a:rPr lang="da-DK" b="1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 ICT in </a:t>
            </a:r>
            <a:r>
              <a:rPr lang="da-DK" b="1" dirty="0" err="1" smtClean="0">
                <a:latin typeface="+mn-lt"/>
                <a:ea typeface="Helvetica" charset="0"/>
                <a:cs typeface="Helvetica" charset="0"/>
                <a:sym typeface="Helvetica" charset="0"/>
              </a:rPr>
              <a:t>everydaylife</a:t>
            </a:r>
            <a:endParaRPr lang="da-DK" dirty="0" smtClean="0">
              <a:latin typeface="+mn-lt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707" y="3885531"/>
            <a:ext cx="6401470" cy="2350740"/>
          </a:xfrm>
        </p:spPr>
        <p:txBody>
          <a:bodyPr lIns="88896" tIns="50798" rIns="88896" bIns="50798" anchor="t"/>
          <a:lstStyle/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000" u="sng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  <a:hlinkClick r:id="rId2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r>
              <a:rPr lang="da-DK" sz="1000" u="sng" dirty="0" smtClean="0">
                <a:solidFill>
                  <a:srgbClr val="88888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  <a:hlinkClick r:id="rId2"/>
              </a:rPr>
              <a:t>http://www.ucc.dk/udviklingogforskning/udviklings-ogforskningsprogrammer/didaktikoglaeringsrum/2136/genderingictineverydaylife/</a:t>
            </a: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r>
              <a:rPr lang="da-DK" sz="1000" u="sng" dirty="0" smtClean="0">
                <a:solidFill>
                  <a:srgbClr val="88888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http://www.ucc.dk/public/dokumenter/UFEV/Enheden%20for%20udvikling%20og%20forskning/Projektpr%E6sentationer%202009%20Lowres%20-%20til%20web/15_Gendering%20ICT%20in%20everyday%20life.pdf</a:t>
            </a: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0" indent="0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1300" dirty="0" smtClean="0">
              <a:solidFill>
                <a:srgbClr val="888888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b="1" dirty="0" smtClean="0"/>
              <a:t/>
            </a:r>
            <a:br>
              <a:rPr lang="da-DK" b="1" dirty="0" smtClean="0"/>
            </a:br>
            <a:r>
              <a:rPr lang="da-DK" b="1" dirty="0" smtClean="0"/>
              <a:t>To perspektiver:</a:t>
            </a:r>
            <a:r>
              <a:rPr lang="da-DK" dirty="0"/>
              <a:t/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/>
            <a:r>
              <a:rPr lang="da-DK" dirty="0"/>
              <a:t>Fokus på </a:t>
            </a:r>
            <a:r>
              <a:rPr lang="da-DK" dirty="0" smtClean="0"/>
              <a:t>mediebrug og mediemønstre </a:t>
            </a:r>
            <a:r>
              <a:rPr lang="da-DK" dirty="0"/>
              <a:t>(hvad vi har og hvad vi </a:t>
            </a:r>
            <a:r>
              <a:rPr lang="da-DK" dirty="0" smtClean="0"/>
              <a:t>gør)</a:t>
            </a:r>
          </a:p>
          <a:p>
            <a:pPr lvl="0">
              <a:buNone/>
            </a:pPr>
            <a:endParaRPr lang="da-DK" dirty="0"/>
          </a:p>
          <a:p>
            <a:pPr lvl="0"/>
            <a:r>
              <a:rPr lang="da-DK" dirty="0"/>
              <a:t>Fokus på hverdagslivet sammenhænge og </a:t>
            </a:r>
            <a:r>
              <a:rPr lang="da-DK" dirty="0" err="1"/>
              <a:t>dynamikker</a:t>
            </a:r>
            <a:r>
              <a:rPr lang="da-DK" dirty="0"/>
              <a:t> (rutiner og ritualer</a:t>
            </a:r>
            <a:r>
              <a:rPr lang="da-DK" dirty="0" smtClean="0"/>
              <a:t>)</a:t>
            </a:r>
          </a:p>
          <a:p>
            <a:pPr lvl="0"/>
            <a:endParaRPr lang="da-DK" dirty="0"/>
          </a:p>
          <a:p>
            <a:pPr lvl="0">
              <a:buNone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Mediefortællinger</a:t>
            </a:r>
            <a:b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</a:br>
            <a:r>
              <a:rPr lang="da-DK" sz="3400" dirty="0" smtClean="0">
                <a:latin typeface="+mn-lt"/>
                <a:ea typeface="Helvetica" charset="0"/>
                <a:cs typeface="Helvetica" charset="0"/>
                <a:sym typeface="Helvetica" charset="0"/>
              </a:rPr>
              <a:t>- veluddannede familier</a:t>
            </a:r>
            <a:endParaRPr lang="da-DK" dirty="0" smtClean="0">
              <a:latin typeface="+mn-lt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531" y="1599531"/>
            <a:ext cx="8229823" cy="4526235"/>
          </a:xfrm>
        </p:spPr>
        <p:txBody>
          <a:bodyPr lIns="88896" tIns="50798" rIns="88896" bIns="50798" anchor="t"/>
          <a:lstStyle/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 </a:t>
            </a: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Dreng</a:t>
            </a: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, 15 år: ”Jeg blev født i -97, og der var teknologien ikke så højt udviklet, som den er nu… Vi er født i en tid, hvor vi ikke havde så gode computere og heller ikke herhjemme</a:t>
            </a: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..”</a:t>
            </a: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Far</a:t>
            </a: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: Vi har ikke længere forventninger til, at skolen og lærerne er på omgangshøjde med den teknologiske og mediemæssige udvikling.</a:t>
            </a: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30592" indent="-130592" defTabSz="914145">
              <a:lnSpc>
                <a:spcPct val="80000"/>
              </a:lnSpc>
              <a:spcBef>
                <a:spcPts val="141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200" dirty="0" smtClean="0">
                <a:ea typeface="Helvetica" charset="0"/>
                <a:cs typeface="Helvetica" charset="0"/>
                <a:sym typeface="Helvetica" charset="0"/>
              </a:rPr>
              <a:t>Mor: Vi kritiserer ikke længere skolen og lærerne, når teknologien ikke virker.</a:t>
            </a: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Clr>
                <a:srgbClr val="000000"/>
              </a:buClr>
              <a:buFont typeface="ArialMT" charset="0"/>
              <a:buChar char="•"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  <a:p>
            <a:pPr marL="113849" indent="-113849" defTabSz="914145">
              <a:lnSpc>
                <a:spcPct val="80000"/>
              </a:lnSpc>
              <a:spcBef>
                <a:spcPts val="352"/>
              </a:spcBef>
              <a:buNone/>
            </a:pPr>
            <a:endParaRPr lang="da-DK" sz="2200" dirty="0" smtClean="0">
              <a:ea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b="1" dirty="0" smtClean="0"/>
              <a:t>Foreløbige resultater - ny viden?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da-DK" dirty="0" smtClean="0"/>
          </a:p>
          <a:p>
            <a:r>
              <a:rPr lang="da-DK" dirty="0" smtClean="0"/>
              <a:t>Kultur </a:t>
            </a:r>
            <a:r>
              <a:rPr lang="da-DK" dirty="0"/>
              <a:t>og </a:t>
            </a:r>
            <a:r>
              <a:rPr lang="da-DK" dirty="0" smtClean="0"/>
              <a:t>kulturanalyse:  Digitale medier som </a:t>
            </a:r>
            <a:r>
              <a:rPr lang="da-DK" dirty="0"/>
              <a:t> </a:t>
            </a:r>
            <a:r>
              <a:rPr lang="da-DK" dirty="0" smtClean="0"/>
              <a:t>kultur</a:t>
            </a:r>
          </a:p>
          <a:p>
            <a:endParaRPr lang="da-DK" dirty="0" smtClean="0"/>
          </a:p>
          <a:p>
            <a:r>
              <a:rPr lang="da-DK" dirty="0" smtClean="0"/>
              <a:t>Hverdagsliv </a:t>
            </a:r>
            <a:r>
              <a:rPr lang="da-DK" dirty="0"/>
              <a:t>og </a:t>
            </a:r>
            <a:r>
              <a:rPr lang="da-DK" dirty="0" smtClean="0"/>
              <a:t>mediekultur:  Uformel mediebrug, brugergenereret og innovativ</a:t>
            </a:r>
            <a:endParaRPr lang="da-DK" sz="4000" dirty="0"/>
          </a:p>
          <a:p>
            <a:endParaRPr lang="da-DK" dirty="0" smtClean="0"/>
          </a:p>
          <a:p>
            <a:r>
              <a:rPr lang="da-DK" dirty="0" smtClean="0"/>
              <a:t>Køn og generationer: Kompleksitet , holdninger og regler</a:t>
            </a:r>
            <a:endParaRPr lang="da-DK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247</Words>
  <Application>Microsoft Office PowerPoint</Application>
  <PresentationFormat>Skærmshow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Kontortema</vt:lpstr>
      <vt:lpstr>Børn og unges mediebrug</vt:lpstr>
      <vt:lpstr>Børns og unges mediebrug</vt:lpstr>
      <vt:lpstr>Dias nummer 3</vt:lpstr>
      <vt:lpstr>Dias nummer 4</vt:lpstr>
      <vt:lpstr>2009 - 2012</vt:lpstr>
      <vt:lpstr>Gendering ICT in everydaylife</vt:lpstr>
      <vt:lpstr> To perspektiver: </vt:lpstr>
      <vt:lpstr>Mediefortællinger - veluddannede familier</vt:lpstr>
      <vt:lpstr>Foreløbige resultater - ny viden?</vt:lpstr>
      <vt:lpstr>Spørgsmål </vt:lpstr>
    </vt:vector>
  </TitlesOfParts>
  <Company>UCC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BØRN OG UNGES MEDIEBRUG</dc:title>
  <dc:creator>CVU København &amp; Nordsjælland</dc:creator>
  <cp:lastModifiedBy>CVU København &amp; Nordsjælland</cp:lastModifiedBy>
  <cp:revision>7</cp:revision>
  <dcterms:created xsi:type="dcterms:W3CDTF">2012-03-20T12:43:38Z</dcterms:created>
  <dcterms:modified xsi:type="dcterms:W3CDTF">2012-05-06T09:59:01Z</dcterms:modified>
</cp:coreProperties>
</file>